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566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02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51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864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95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266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53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3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0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17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70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305D-AA85-4811-A437-E902DA0F8FF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F70D-B0EE-4C9D-9AAA-1F1F6544A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56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1591" y="379827"/>
            <a:ext cx="10515600" cy="675249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Parkeringsplassregler</a:t>
            </a:r>
            <a:r>
              <a:rPr lang="en-US" b="1" dirty="0"/>
              <a:t> </a:t>
            </a:r>
            <a:r>
              <a:rPr lang="en-US" b="1" dirty="0" err="1"/>
              <a:t>ved</a:t>
            </a:r>
            <a:r>
              <a:rPr lang="en-US" b="1" dirty="0"/>
              <a:t> </a:t>
            </a:r>
            <a:r>
              <a:rPr lang="en-US" b="1" dirty="0" err="1"/>
              <a:t>Rørås</a:t>
            </a:r>
            <a:r>
              <a:rPr lang="en-US" b="1" dirty="0"/>
              <a:t> </a:t>
            </a:r>
            <a:r>
              <a:rPr lang="en-US" b="1" dirty="0" err="1"/>
              <a:t>Gårdsbarnehage</a:t>
            </a:r>
            <a:r>
              <a:rPr lang="en-US" b="1" dirty="0"/>
              <a:t> 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2191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Følg</a:t>
            </a:r>
            <a:r>
              <a:rPr lang="en-US" dirty="0"/>
              <a:t> </a:t>
            </a:r>
            <a:r>
              <a:rPr lang="en-US" dirty="0" err="1"/>
              <a:t>anvisninger</a:t>
            </a:r>
            <a:r>
              <a:rPr lang="en-US" dirty="0"/>
              <a:t>/</a:t>
            </a:r>
            <a:r>
              <a:rPr lang="en-US" dirty="0" err="1"/>
              <a:t>skilt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forhold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parkering</a:t>
            </a:r>
            <a:r>
              <a:rPr lang="en-US" dirty="0"/>
              <a:t> og </a:t>
            </a:r>
            <a:r>
              <a:rPr lang="en-US" dirty="0" err="1"/>
              <a:t>ferdsel</a:t>
            </a:r>
            <a:r>
              <a:rPr lang="en-US" dirty="0"/>
              <a:t>  </a:t>
            </a:r>
            <a:endParaRPr lang="nb-NO" dirty="0"/>
          </a:p>
          <a:p>
            <a:pPr lvl="0"/>
            <a:r>
              <a:rPr lang="en-US" dirty="0"/>
              <a:t>Sett </a:t>
            </a:r>
            <a:r>
              <a:rPr lang="en-US" dirty="0" err="1"/>
              <a:t>ned</a:t>
            </a:r>
            <a:r>
              <a:rPr lang="en-US" dirty="0"/>
              <a:t> </a:t>
            </a:r>
            <a:r>
              <a:rPr lang="en-US" dirty="0" err="1"/>
              <a:t>farten</a:t>
            </a:r>
            <a:r>
              <a:rPr lang="en-US" dirty="0"/>
              <a:t> </a:t>
            </a:r>
            <a:r>
              <a:rPr lang="en-US" dirty="0" err="1"/>
              <a:t>før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kjøres</a:t>
            </a:r>
            <a:r>
              <a:rPr lang="en-US" dirty="0"/>
              <a:t> inn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parkeringsplassen</a:t>
            </a:r>
            <a:endParaRPr lang="nb-NO" dirty="0"/>
          </a:p>
          <a:p>
            <a:pPr lvl="0"/>
            <a:r>
              <a:rPr lang="en-US" dirty="0" err="1"/>
              <a:t>Utenfor</a:t>
            </a:r>
            <a:r>
              <a:rPr lang="en-US" dirty="0"/>
              <a:t> </a:t>
            </a:r>
            <a:r>
              <a:rPr lang="en-US" dirty="0" err="1"/>
              <a:t>barnehagen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biler</a:t>
            </a:r>
            <a:r>
              <a:rPr lang="en-US" dirty="0"/>
              <a:t> </a:t>
            </a:r>
            <a:r>
              <a:rPr lang="en-US" dirty="0" err="1"/>
              <a:t>parkeres</a:t>
            </a:r>
            <a:r>
              <a:rPr lang="en-US" dirty="0"/>
              <a:t> </a:t>
            </a:r>
            <a:r>
              <a:rPr lang="en-US" dirty="0" err="1"/>
              <a:t>slik</a:t>
            </a:r>
            <a:r>
              <a:rPr lang="en-US" dirty="0"/>
              <a:t> at </a:t>
            </a:r>
            <a:r>
              <a:rPr lang="en-US" dirty="0" err="1"/>
              <a:t>risikoen</a:t>
            </a:r>
            <a:r>
              <a:rPr lang="en-US" dirty="0"/>
              <a:t> for </a:t>
            </a:r>
            <a:r>
              <a:rPr lang="en-US" dirty="0" err="1"/>
              <a:t>ulykker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rygging</a:t>
            </a:r>
            <a:r>
              <a:rPr lang="en-US" dirty="0"/>
              <a:t> </a:t>
            </a:r>
            <a:r>
              <a:rPr lang="en-US" dirty="0" err="1"/>
              <a:t>forhindres</a:t>
            </a:r>
            <a:r>
              <a:rPr lang="en-US" dirty="0"/>
              <a:t>  </a:t>
            </a:r>
            <a:endParaRPr lang="nb-NO" dirty="0"/>
          </a:p>
          <a:p>
            <a:pPr lvl="0"/>
            <a:r>
              <a:rPr lang="en-US" dirty="0"/>
              <a:t>Barnet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alltid</a:t>
            </a:r>
            <a:r>
              <a:rPr lang="en-US" dirty="0"/>
              <a:t> </a:t>
            </a:r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sammen</a:t>
            </a:r>
            <a:r>
              <a:rPr lang="en-US" dirty="0"/>
              <a:t> med </a:t>
            </a:r>
            <a:r>
              <a:rPr lang="en-US" dirty="0" err="1"/>
              <a:t>foreldre</a:t>
            </a:r>
            <a:r>
              <a:rPr lang="en-US" dirty="0"/>
              <a:t>/</a:t>
            </a:r>
            <a:r>
              <a:rPr lang="en-US" dirty="0" err="1"/>
              <a:t>foresatte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levering/</a:t>
            </a:r>
            <a:r>
              <a:rPr lang="en-US" dirty="0" err="1"/>
              <a:t>henting</a:t>
            </a:r>
            <a:r>
              <a:rPr lang="en-US" dirty="0"/>
              <a:t>  </a:t>
            </a:r>
            <a:endParaRPr lang="nb-NO" dirty="0"/>
          </a:p>
          <a:p>
            <a:pPr lvl="0"/>
            <a:r>
              <a:rPr lang="en-US" dirty="0" err="1"/>
              <a:t>Porten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alltid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forsvarlig</a:t>
            </a:r>
            <a:r>
              <a:rPr lang="en-US" dirty="0"/>
              <a:t> </a:t>
            </a:r>
            <a:r>
              <a:rPr lang="en-US" dirty="0" err="1"/>
              <a:t>lukket</a:t>
            </a:r>
            <a:endParaRPr lang="nb-NO" dirty="0"/>
          </a:p>
          <a:p>
            <a:pPr lvl="0"/>
            <a:r>
              <a:rPr lang="en-US" dirty="0" err="1"/>
              <a:t>Porten</a:t>
            </a:r>
            <a:r>
              <a:rPr lang="en-US" dirty="0"/>
              <a:t> mot </a:t>
            </a:r>
            <a:r>
              <a:rPr lang="en-US" dirty="0" err="1"/>
              <a:t>parkeringsplass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åpnes</a:t>
            </a:r>
            <a:r>
              <a:rPr lang="en-US" dirty="0"/>
              <a:t>/</a:t>
            </a:r>
            <a:r>
              <a:rPr lang="en-US" dirty="0" err="1"/>
              <a:t>lukkes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personalet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foreldre</a:t>
            </a:r>
            <a:r>
              <a:rPr lang="en-US" dirty="0"/>
              <a:t>/</a:t>
            </a:r>
            <a:r>
              <a:rPr lang="en-US" dirty="0" err="1"/>
              <a:t>foresatte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Ingen barn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oppholde</a:t>
            </a:r>
            <a:r>
              <a:rPr lang="en-US" dirty="0"/>
              <a:t> </a:t>
            </a:r>
            <a:r>
              <a:rPr lang="en-US" dirty="0" err="1"/>
              <a:t>seg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parkeringsområde</a:t>
            </a:r>
            <a:r>
              <a:rPr lang="en-US" dirty="0"/>
              <a:t> </a:t>
            </a:r>
            <a:r>
              <a:rPr lang="en-US" dirty="0" err="1"/>
              <a:t>alene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barnehagens</a:t>
            </a:r>
            <a:r>
              <a:rPr lang="en-US" dirty="0"/>
              <a:t> </a:t>
            </a:r>
            <a:r>
              <a:rPr lang="en-US" dirty="0" err="1"/>
              <a:t>åpningstid</a:t>
            </a:r>
            <a:r>
              <a:rPr lang="en-US" dirty="0"/>
              <a:t>  </a:t>
            </a:r>
            <a:endParaRPr lang="nb-NO" dirty="0"/>
          </a:p>
          <a:p>
            <a:pPr lvl="0"/>
            <a:r>
              <a:rPr lang="en-US" dirty="0"/>
              <a:t>Barn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sykler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og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barnehagen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enhver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under </a:t>
            </a:r>
            <a:r>
              <a:rPr lang="en-US" dirty="0" err="1"/>
              <a:t>oppsyn</a:t>
            </a:r>
            <a:r>
              <a:rPr lang="en-US" dirty="0"/>
              <a:t> og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forsvarlig</a:t>
            </a:r>
            <a:r>
              <a:rPr lang="en-US" dirty="0"/>
              <a:t> </a:t>
            </a:r>
            <a:r>
              <a:rPr lang="en-US" dirty="0" err="1"/>
              <a:t>sikret</a:t>
            </a:r>
            <a:r>
              <a:rPr lang="en-US" dirty="0"/>
              <a:t>  </a:t>
            </a:r>
            <a:endParaRPr lang="nb-NO" dirty="0"/>
          </a:p>
          <a:p>
            <a:pPr lvl="0"/>
            <a:r>
              <a:rPr lang="en-US" dirty="0"/>
              <a:t>Ingen </a:t>
            </a:r>
            <a:r>
              <a:rPr lang="en-US" dirty="0" err="1"/>
              <a:t>biler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tomgang</a:t>
            </a:r>
            <a:r>
              <a:rPr lang="en-US" dirty="0"/>
              <a:t>  </a:t>
            </a:r>
            <a:endParaRPr lang="nb-NO" dirty="0"/>
          </a:p>
          <a:p>
            <a:pPr lvl="0"/>
            <a:r>
              <a:rPr lang="en-US" dirty="0" err="1"/>
              <a:t>Parkering</a:t>
            </a:r>
            <a:r>
              <a:rPr lang="en-US" dirty="0"/>
              <a:t> </a:t>
            </a:r>
            <a:r>
              <a:rPr lang="en-US" dirty="0" err="1"/>
              <a:t>foran</a:t>
            </a:r>
            <a:r>
              <a:rPr lang="en-US" dirty="0"/>
              <a:t> </a:t>
            </a:r>
            <a:r>
              <a:rPr lang="en-US" dirty="0" err="1"/>
              <a:t>porten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tillatt</a:t>
            </a:r>
            <a:r>
              <a:rPr lang="en-US" dirty="0"/>
              <a:t> </a:t>
            </a:r>
            <a:endParaRPr lang="nb-NO" dirty="0"/>
          </a:p>
          <a:p>
            <a:pPr lvl="0"/>
            <a:r>
              <a:rPr lang="en-US" dirty="0"/>
              <a:t>Se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høyre</a:t>
            </a:r>
            <a:r>
              <a:rPr lang="en-US" dirty="0"/>
              <a:t> </a:t>
            </a:r>
            <a:r>
              <a:rPr lang="en-US" dirty="0" err="1"/>
              <a:t>når</a:t>
            </a:r>
            <a:r>
              <a:rPr lang="en-US" dirty="0"/>
              <a:t> </a:t>
            </a:r>
            <a:r>
              <a:rPr lang="en-US" dirty="0" err="1"/>
              <a:t>dere</a:t>
            </a:r>
            <a:r>
              <a:rPr lang="en-US" dirty="0"/>
              <a:t> </a:t>
            </a:r>
            <a:r>
              <a:rPr lang="en-US" dirty="0" err="1"/>
              <a:t>kjører</a:t>
            </a:r>
            <a:r>
              <a:rPr lang="en-US" dirty="0"/>
              <a:t> </a:t>
            </a:r>
            <a:r>
              <a:rPr lang="en-US" dirty="0" err="1"/>
              <a:t>forbi</a:t>
            </a:r>
            <a:r>
              <a:rPr lang="en-US" dirty="0"/>
              <a:t> </a:t>
            </a:r>
            <a:r>
              <a:rPr lang="en-US" dirty="0" err="1"/>
              <a:t>grusveien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vei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parkeringsplassen</a:t>
            </a:r>
            <a:r>
              <a:rPr lang="en-US" dirty="0"/>
              <a:t>.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61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4809" y="773723"/>
            <a:ext cx="10515600" cy="52050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Vanlige</a:t>
            </a:r>
            <a:r>
              <a:rPr lang="en-US" b="1" dirty="0"/>
              <a:t> </a:t>
            </a:r>
            <a:r>
              <a:rPr lang="en-US" b="1" dirty="0" err="1"/>
              <a:t>feil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8827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Hvert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skades</a:t>
            </a:r>
            <a:r>
              <a:rPr lang="en-US" dirty="0"/>
              <a:t> mange barn </a:t>
            </a:r>
            <a:r>
              <a:rPr lang="en-US" dirty="0" err="1"/>
              <a:t>helt</a:t>
            </a:r>
            <a:r>
              <a:rPr lang="en-US" dirty="0"/>
              <a:t> </a:t>
            </a:r>
            <a:r>
              <a:rPr lang="en-US" dirty="0" err="1"/>
              <a:t>unødvendig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</a:t>
            </a:r>
            <a:r>
              <a:rPr lang="en-US" dirty="0"/>
              <a:t>. </a:t>
            </a:r>
            <a:r>
              <a:rPr lang="en-US" dirty="0" err="1"/>
              <a:t>Dårlig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og </a:t>
            </a:r>
            <a:r>
              <a:rPr lang="en-US" dirty="0" err="1"/>
              <a:t>små</a:t>
            </a:r>
            <a:r>
              <a:rPr lang="en-US" dirty="0"/>
              <a:t> </a:t>
            </a:r>
            <a:r>
              <a:rPr lang="en-US" dirty="0" err="1"/>
              <a:t>feil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fatale </a:t>
            </a:r>
            <a:r>
              <a:rPr lang="en-US" dirty="0" err="1"/>
              <a:t>konsekvender</a:t>
            </a:r>
            <a:r>
              <a:rPr lang="en-US" dirty="0"/>
              <a:t> 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ulykke</a:t>
            </a:r>
            <a:r>
              <a:rPr lang="en-US" dirty="0"/>
              <a:t>.</a:t>
            </a:r>
            <a:endParaRPr lang="nb-N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Husk å </a:t>
            </a:r>
            <a:r>
              <a:rPr lang="en-US" dirty="0" err="1"/>
              <a:t>alltid</a:t>
            </a:r>
            <a:r>
              <a:rPr lang="en-US" dirty="0"/>
              <a:t> </a:t>
            </a:r>
            <a:r>
              <a:rPr lang="en-US" dirty="0" err="1"/>
              <a:t>sikre</a:t>
            </a:r>
            <a:r>
              <a:rPr lang="en-US" dirty="0"/>
              <a:t> </a:t>
            </a:r>
            <a:r>
              <a:rPr lang="en-US" dirty="0" err="1"/>
              <a:t>barnet</a:t>
            </a:r>
            <a:r>
              <a:rPr lang="en-US" dirty="0"/>
              <a:t> </a:t>
            </a:r>
            <a:r>
              <a:rPr lang="en-US" dirty="0" err="1"/>
              <a:t>skikkelig</a:t>
            </a:r>
            <a:r>
              <a:rPr lang="en-US" dirty="0"/>
              <a:t>, </a:t>
            </a:r>
            <a:r>
              <a:rPr lang="en-US" dirty="0" err="1"/>
              <a:t>sørg</a:t>
            </a:r>
            <a:r>
              <a:rPr lang="en-US" dirty="0"/>
              <a:t> for å </a:t>
            </a:r>
            <a:r>
              <a:rPr lang="en-US" dirty="0" err="1"/>
              <a:t>stramme</a:t>
            </a:r>
            <a:r>
              <a:rPr lang="en-US" dirty="0"/>
              <a:t> </a:t>
            </a:r>
            <a:r>
              <a:rPr lang="en-US" dirty="0" err="1"/>
              <a:t>selene</a:t>
            </a:r>
            <a:r>
              <a:rPr lang="en-US" dirty="0"/>
              <a:t> </a:t>
            </a:r>
            <a:r>
              <a:rPr lang="en-US" dirty="0" err="1"/>
              <a:t>tett</a:t>
            </a:r>
            <a:r>
              <a:rPr lang="en-US" dirty="0"/>
              <a:t> </a:t>
            </a:r>
            <a:r>
              <a:rPr lang="en-US" dirty="0" err="1"/>
              <a:t>inntil</a:t>
            </a:r>
            <a:r>
              <a:rPr lang="en-US" dirty="0"/>
              <a:t> </a:t>
            </a:r>
            <a:r>
              <a:rPr lang="en-US" dirty="0" err="1"/>
              <a:t>barnet</a:t>
            </a:r>
            <a:r>
              <a:rPr lang="en-US" dirty="0"/>
              <a:t> og </a:t>
            </a:r>
            <a:r>
              <a:rPr lang="en-US" dirty="0" err="1"/>
              <a:t>merk</a:t>
            </a:r>
            <a:r>
              <a:rPr lang="en-US" dirty="0"/>
              <a:t> om </a:t>
            </a:r>
            <a:r>
              <a:rPr lang="en-US" dirty="0" err="1"/>
              <a:t>setet</a:t>
            </a:r>
            <a:r>
              <a:rPr lang="en-US" dirty="0"/>
              <a:t> </a:t>
            </a:r>
            <a:r>
              <a:rPr lang="en-US" dirty="0" err="1"/>
              <a:t>står</a:t>
            </a:r>
            <a:r>
              <a:rPr lang="en-US" dirty="0"/>
              <a:t> </a:t>
            </a:r>
            <a:r>
              <a:rPr lang="en-US" dirty="0" err="1"/>
              <a:t>godt</a:t>
            </a:r>
            <a:r>
              <a:rPr lang="en-US" dirty="0"/>
              <a:t> </a:t>
            </a:r>
            <a:r>
              <a:rPr lang="en-US" dirty="0" err="1"/>
              <a:t>nok</a:t>
            </a:r>
            <a:r>
              <a:rPr lang="en-US" dirty="0"/>
              <a:t> </a:t>
            </a:r>
            <a:r>
              <a:rPr lang="en-US" dirty="0" err="1"/>
              <a:t>festet</a:t>
            </a:r>
            <a:r>
              <a:rPr lang="en-US" dirty="0"/>
              <a:t>.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US" dirty="0" err="1"/>
              <a:t>Vanlige</a:t>
            </a:r>
            <a:r>
              <a:rPr lang="en-US" dirty="0"/>
              <a:t> </a:t>
            </a:r>
            <a:r>
              <a:rPr lang="en-US" dirty="0" err="1"/>
              <a:t>feil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alvorlige</a:t>
            </a:r>
            <a:r>
              <a:rPr lang="en-US" dirty="0"/>
              <a:t> </a:t>
            </a:r>
            <a:r>
              <a:rPr lang="en-US" dirty="0" err="1"/>
              <a:t>konsekvenser</a:t>
            </a:r>
            <a:r>
              <a:rPr lang="en-US"/>
              <a:t>:</a:t>
            </a:r>
            <a:endParaRPr lang="nb-NO" dirty="0"/>
          </a:p>
          <a:p>
            <a:pPr lvl="0"/>
            <a:r>
              <a:rPr lang="en-US" dirty="0" err="1"/>
              <a:t>Beltene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barnesetet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strammet</a:t>
            </a:r>
            <a:r>
              <a:rPr lang="en-US" dirty="0"/>
              <a:t> </a:t>
            </a:r>
            <a:r>
              <a:rPr lang="en-US" dirty="0" err="1"/>
              <a:t>godt</a:t>
            </a:r>
            <a:r>
              <a:rPr lang="en-US" dirty="0"/>
              <a:t> </a:t>
            </a:r>
            <a:r>
              <a:rPr lang="en-US" dirty="0" err="1"/>
              <a:t>nok</a:t>
            </a:r>
            <a:r>
              <a:rPr lang="en-US" dirty="0"/>
              <a:t> </a:t>
            </a:r>
            <a:r>
              <a:rPr lang="en-US" dirty="0" err="1"/>
              <a:t>rundt</a:t>
            </a:r>
            <a:r>
              <a:rPr lang="en-US" dirty="0"/>
              <a:t> </a:t>
            </a:r>
            <a:r>
              <a:rPr lang="en-US" dirty="0" err="1"/>
              <a:t>barnet</a:t>
            </a:r>
            <a:r>
              <a:rPr lang="en-US" dirty="0"/>
              <a:t>.</a:t>
            </a:r>
            <a:endParaRPr lang="nb-NO" dirty="0"/>
          </a:p>
          <a:p>
            <a:pPr lvl="0"/>
            <a:r>
              <a:rPr lang="en-US" dirty="0" err="1"/>
              <a:t>Bilbeltet</a:t>
            </a:r>
            <a:r>
              <a:rPr lang="en-US" dirty="0"/>
              <a:t> ligger under </a:t>
            </a:r>
            <a:r>
              <a:rPr lang="en-US" dirty="0" err="1"/>
              <a:t>armen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bak</a:t>
            </a:r>
            <a:r>
              <a:rPr lang="en-US" dirty="0"/>
              <a:t> </a:t>
            </a:r>
            <a:r>
              <a:rPr lang="en-US" dirty="0" err="1"/>
              <a:t>ryggen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barnet</a:t>
            </a:r>
            <a:r>
              <a:rPr lang="en-US" dirty="0"/>
              <a:t>.</a:t>
            </a:r>
            <a:endParaRPr lang="nb-NO" dirty="0"/>
          </a:p>
          <a:p>
            <a:pPr lvl="0"/>
            <a:r>
              <a:rPr lang="en-US" dirty="0" err="1"/>
              <a:t>Barnesetet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plassert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forsetet</a:t>
            </a:r>
            <a:r>
              <a:rPr lang="en-US" dirty="0"/>
              <a:t> </a:t>
            </a:r>
            <a:r>
              <a:rPr lang="en-US" dirty="0" err="1"/>
              <a:t>foran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airbag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koblet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nb-NO" dirty="0"/>
          </a:p>
          <a:p>
            <a:pPr lvl="0"/>
            <a:r>
              <a:rPr lang="en-US" dirty="0" err="1"/>
              <a:t>Monteringsanvisningen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fulgt</a:t>
            </a:r>
            <a:r>
              <a:rPr lang="en-US" dirty="0"/>
              <a:t> </a:t>
            </a:r>
            <a:r>
              <a:rPr lang="en-US" dirty="0" err="1"/>
              <a:t>nøye</a:t>
            </a:r>
            <a:r>
              <a:rPr lang="en-US" dirty="0"/>
              <a:t> </a:t>
            </a:r>
            <a:r>
              <a:rPr lang="en-US" dirty="0" err="1"/>
              <a:t>nok</a:t>
            </a:r>
            <a:r>
              <a:rPr lang="en-US" dirty="0"/>
              <a:t> og </a:t>
            </a:r>
            <a:r>
              <a:rPr lang="en-US" dirty="0" err="1"/>
              <a:t>setet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løst</a:t>
            </a:r>
            <a:r>
              <a:rPr lang="en-US" dirty="0"/>
              <a:t>/</a:t>
            </a:r>
            <a:r>
              <a:rPr lang="en-US" dirty="0" err="1"/>
              <a:t>dårlig</a:t>
            </a:r>
            <a:r>
              <a:rPr lang="en-US" dirty="0"/>
              <a:t> </a:t>
            </a:r>
            <a:r>
              <a:rPr lang="en-US" dirty="0" err="1"/>
              <a:t>festet</a:t>
            </a:r>
            <a:r>
              <a:rPr lang="en-US" dirty="0"/>
              <a:t>.</a:t>
            </a:r>
            <a:endParaRPr lang="nb-NO" dirty="0"/>
          </a:p>
          <a:p>
            <a:pPr lvl="0"/>
            <a:r>
              <a:rPr lang="en-US" dirty="0" err="1"/>
              <a:t>Selen</a:t>
            </a:r>
            <a:r>
              <a:rPr lang="en-US" dirty="0"/>
              <a:t> </a:t>
            </a:r>
            <a:r>
              <a:rPr lang="en-US" dirty="0" err="1"/>
              <a:t>rundt</a:t>
            </a:r>
            <a:r>
              <a:rPr lang="en-US" dirty="0"/>
              <a:t> </a:t>
            </a:r>
            <a:r>
              <a:rPr lang="en-US" dirty="0" err="1"/>
              <a:t>barnet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vridd</a:t>
            </a:r>
            <a:r>
              <a:rPr lang="en-US" dirty="0"/>
              <a:t>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057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238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Parkeringsplassregler ved Rørås Gårdsbarnehage   </vt:lpstr>
      <vt:lpstr>Vanlige feil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Parkeringsplass regler ved Rørås Gårdsbarnehage   </dc:title>
  <dc:creator>Monica Røraas</dc:creator>
  <cp:lastModifiedBy>Monica Røraas</cp:lastModifiedBy>
  <cp:revision>4</cp:revision>
  <dcterms:created xsi:type="dcterms:W3CDTF">2016-09-05T07:59:24Z</dcterms:created>
  <dcterms:modified xsi:type="dcterms:W3CDTF">2020-09-02T06:57:39Z</dcterms:modified>
</cp:coreProperties>
</file>